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1" r:id="rId5"/>
    <p:sldId id="269" r:id="rId6"/>
    <p:sldId id="271" r:id="rId7"/>
    <p:sldId id="270" r:id="rId8"/>
    <p:sldId id="257" r:id="rId9"/>
    <p:sldId id="272" r:id="rId10"/>
    <p:sldId id="273" r:id="rId11"/>
    <p:sldId id="258" r:id="rId12"/>
    <p:sldId id="274" r:id="rId13"/>
    <p:sldId id="275" r:id="rId14"/>
    <p:sldId id="276" r:id="rId15"/>
    <p:sldId id="277" r:id="rId16"/>
    <p:sldId id="259" r:id="rId17"/>
    <p:sldId id="260" r:id="rId18"/>
    <p:sldId id="262" r:id="rId19"/>
    <p:sldId id="263" r:id="rId20"/>
    <p:sldId id="264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o van der Kuil" initials="TvdK" lastIdx="1" clrIdx="0">
    <p:extLst>
      <p:ext uri="{19B8F6BF-5375-455C-9EA6-DF929625EA0E}">
        <p15:presenceInfo xmlns:p15="http://schemas.microsoft.com/office/powerpoint/2012/main" userId="e25bf463e69f5f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D16012-E534-4FB9-B5C0-7253244D8E20}" v="72" dt="2020-12-08T21:33:15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 van der Kuil" userId="e25bf463e69f5f04" providerId="LiveId" clId="{689B2F44-B88C-4E4C-B8FD-7F84D5608C3F}"/>
    <pc:docChg chg="undo custSel addSld delSld modSld">
      <pc:chgData name="Timo van der Kuil" userId="e25bf463e69f5f04" providerId="LiveId" clId="{689B2F44-B88C-4E4C-B8FD-7F84D5608C3F}" dt="2020-11-24T18:47:35.493" v="795"/>
      <pc:docMkLst>
        <pc:docMk/>
      </pc:docMkLst>
      <pc:sldChg chg="addSp delSp modSp new mod modAnim">
        <pc:chgData name="Timo van der Kuil" userId="e25bf463e69f5f04" providerId="LiveId" clId="{689B2F44-B88C-4E4C-B8FD-7F84D5608C3F}" dt="2020-11-18T08:36:39.840" v="203"/>
        <pc:sldMkLst>
          <pc:docMk/>
          <pc:sldMk cId="743413438" sldId="267"/>
        </pc:sldMkLst>
        <pc:spChg chg="del">
          <ac:chgData name="Timo van der Kuil" userId="e25bf463e69f5f04" providerId="LiveId" clId="{689B2F44-B88C-4E4C-B8FD-7F84D5608C3F}" dt="2020-11-17T18:50:07.516" v="1" actId="478"/>
          <ac:spMkLst>
            <pc:docMk/>
            <pc:sldMk cId="743413438" sldId="267"/>
            <ac:spMk id="2" creationId="{8C0F2025-3DB4-4153-A096-7D08A342DF00}"/>
          </ac:spMkLst>
        </pc:spChg>
        <pc:spChg chg="del">
          <ac:chgData name="Timo van der Kuil" userId="e25bf463e69f5f04" providerId="LiveId" clId="{689B2F44-B88C-4E4C-B8FD-7F84D5608C3F}" dt="2020-11-17T18:50:08.216" v="2" actId="478"/>
          <ac:spMkLst>
            <pc:docMk/>
            <pc:sldMk cId="743413438" sldId="267"/>
            <ac:spMk id="3" creationId="{387D9860-88D8-49F7-AC9A-79CDB6DD37FF}"/>
          </ac:spMkLst>
        </pc:spChg>
        <pc:spChg chg="add mod">
          <ac:chgData name="Timo van der Kuil" userId="e25bf463e69f5f04" providerId="LiveId" clId="{689B2F44-B88C-4E4C-B8FD-7F84D5608C3F}" dt="2020-11-18T08:36:14.489" v="201" actId="14100"/>
          <ac:spMkLst>
            <pc:docMk/>
            <pc:sldMk cId="743413438" sldId="267"/>
            <ac:spMk id="4" creationId="{9AD976F5-3F1E-43FC-B901-54461B8C3B47}"/>
          </ac:spMkLst>
        </pc:spChg>
        <pc:spChg chg="add mod">
          <ac:chgData name="Timo van der Kuil" userId="e25bf463e69f5f04" providerId="LiveId" clId="{689B2F44-B88C-4E4C-B8FD-7F84D5608C3F}" dt="2020-11-17T19:02:38.362" v="16" actId="1076"/>
          <ac:spMkLst>
            <pc:docMk/>
            <pc:sldMk cId="743413438" sldId="267"/>
            <ac:spMk id="6" creationId="{880044E6-BEEB-4FA9-9C88-8824C77F9516}"/>
          </ac:spMkLst>
        </pc:spChg>
        <pc:picChg chg="add mod modCrop">
          <ac:chgData name="Timo van der Kuil" userId="e25bf463e69f5f04" providerId="LiveId" clId="{689B2F44-B88C-4E4C-B8FD-7F84D5608C3F}" dt="2020-11-17T18:51:16.959" v="7" actId="1076"/>
          <ac:picMkLst>
            <pc:docMk/>
            <pc:sldMk cId="743413438" sldId="267"/>
            <ac:picMk id="5" creationId="{E1C91019-7DFC-4FC7-835B-AD7208D59611}"/>
          </ac:picMkLst>
        </pc:picChg>
      </pc:sldChg>
      <pc:sldChg chg="addSp delSp modSp new mod">
        <pc:chgData name="Timo van der Kuil" userId="e25bf463e69f5f04" providerId="LiveId" clId="{689B2F44-B88C-4E4C-B8FD-7F84D5608C3F}" dt="2020-11-18T08:42:32.507" v="275" actId="1076"/>
        <pc:sldMkLst>
          <pc:docMk/>
          <pc:sldMk cId="4133944255" sldId="268"/>
        </pc:sldMkLst>
        <pc:spChg chg="del">
          <ac:chgData name="Timo van der Kuil" userId="e25bf463e69f5f04" providerId="LiveId" clId="{689B2F44-B88C-4E4C-B8FD-7F84D5608C3F}" dt="2020-11-17T18:53:02.873" v="13" actId="478"/>
          <ac:spMkLst>
            <pc:docMk/>
            <pc:sldMk cId="4133944255" sldId="268"/>
            <ac:spMk id="2" creationId="{CF8D02F8-348A-4C85-86A9-BF35F6874706}"/>
          </ac:spMkLst>
        </pc:spChg>
        <pc:spChg chg="del">
          <ac:chgData name="Timo van der Kuil" userId="e25bf463e69f5f04" providerId="LiveId" clId="{689B2F44-B88C-4E4C-B8FD-7F84D5608C3F}" dt="2020-11-17T18:53:03.972" v="14" actId="478"/>
          <ac:spMkLst>
            <pc:docMk/>
            <pc:sldMk cId="4133944255" sldId="268"/>
            <ac:spMk id="3" creationId="{BF5CC2EA-FF02-460D-8B78-8B4D2E33096C}"/>
          </ac:spMkLst>
        </pc:spChg>
        <pc:spChg chg="add del mod">
          <ac:chgData name="Timo van der Kuil" userId="e25bf463e69f5f04" providerId="LiveId" clId="{689B2F44-B88C-4E4C-B8FD-7F84D5608C3F}" dt="2020-11-17T19:04:08.606" v="19" actId="478"/>
          <ac:spMkLst>
            <pc:docMk/>
            <pc:sldMk cId="4133944255" sldId="268"/>
            <ac:spMk id="5" creationId="{D6AA3AFE-8CD6-4789-882B-73AE5A85A17F}"/>
          </ac:spMkLst>
        </pc:spChg>
        <pc:spChg chg="add mod">
          <ac:chgData name="Timo van der Kuil" userId="e25bf463e69f5f04" providerId="LiveId" clId="{689B2F44-B88C-4E4C-B8FD-7F84D5608C3F}" dt="2020-11-18T08:38:43.764" v="235" actId="1076"/>
          <ac:spMkLst>
            <pc:docMk/>
            <pc:sldMk cId="4133944255" sldId="268"/>
            <ac:spMk id="12" creationId="{2EE4A76D-767A-4413-AB03-B74601804281}"/>
          </ac:spMkLst>
        </pc:spChg>
        <pc:spChg chg="add mod">
          <ac:chgData name="Timo van der Kuil" userId="e25bf463e69f5f04" providerId="LiveId" clId="{689B2F44-B88C-4E4C-B8FD-7F84D5608C3F}" dt="2020-11-18T08:40:42.835" v="264" actId="1076"/>
          <ac:spMkLst>
            <pc:docMk/>
            <pc:sldMk cId="4133944255" sldId="268"/>
            <ac:spMk id="14" creationId="{8FC4DC29-4876-43D9-BD59-AC7CF811639F}"/>
          </ac:spMkLst>
        </pc:spChg>
        <pc:spChg chg="add mod">
          <ac:chgData name="Timo van der Kuil" userId="e25bf463e69f5f04" providerId="LiveId" clId="{689B2F44-B88C-4E4C-B8FD-7F84D5608C3F}" dt="2020-11-18T08:41:17.748" v="270" actId="6549"/>
          <ac:spMkLst>
            <pc:docMk/>
            <pc:sldMk cId="4133944255" sldId="268"/>
            <ac:spMk id="17" creationId="{7B5ABB87-410B-4A8E-B6BD-F5BFD90D0647}"/>
          </ac:spMkLst>
        </pc:spChg>
        <pc:spChg chg="add mod">
          <ac:chgData name="Timo van der Kuil" userId="e25bf463e69f5f04" providerId="LiveId" clId="{689B2F44-B88C-4E4C-B8FD-7F84D5608C3F}" dt="2020-11-18T08:38:41.376" v="234" actId="1076"/>
          <ac:spMkLst>
            <pc:docMk/>
            <pc:sldMk cId="4133944255" sldId="268"/>
            <ac:spMk id="21" creationId="{35360D1C-114F-4204-9196-E33F0C85CC57}"/>
          </ac:spMkLst>
        </pc:spChg>
        <pc:spChg chg="add mod">
          <ac:chgData name="Timo van der Kuil" userId="e25bf463e69f5f04" providerId="LiveId" clId="{689B2F44-B88C-4E4C-B8FD-7F84D5608C3F}" dt="2020-11-18T08:40:32.206" v="263" actId="1076"/>
          <ac:spMkLst>
            <pc:docMk/>
            <pc:sldMk cId="4133944255" sldId="268"/>
            <ac:spMk id="24" creationId="{CE0AD1AE-FF5E-4C04-B121-4FCA49A4AD6A}"/>
          </ac:spMkLst>
        </pc:spChg>
        <pc:spChg chg="add mod">
          <ac:chgData name="Timo van der Kuil" userId="e25bf463e69f5f04" providerId="LiveId" clId="{689B2F44-B88C-4E4C-B8FD-7F84D5608C3F}" dt="2020-11-18T08:38:22.592" v="232" actId="1076"/>
          <ac:spMkLst>
            <pc:docMk/>
            <pc:sldMk cId="4133944255" sldId="268"/>
            <ac:spMk id="26" creationId="{74E43332-F041-4E56-841B-0B2D0951BAEC}"/>
          </ac:spMkLst>
        </pc:spChg>
        <pc:picChg chg="add del mod">
          <ac:chgData name="Timo van der Kuil" userId="e25bf463e69f5f04" providerId="LiveId" clId="{689B2F44-B88C-4E4C-B8FD-7F84D5608C3F}" dt="2020-11-17T19:07:03.670" v="25" actId="478"/>
          <ac:picMkLst>
            <pc:docMk/>
            <pc:sldMk cId="4133944255" sldId="268"/>
            <ac:picMk id="7" creationId="{275C646A-19AD-413A-A733-54D9C73EE4A2}"/>
          </ac:picMkLst>
        </pc:picChg>
        <pc:picChg chg="add del mod">
          <ac:chgData name="Timo van der Kuil" userId="e25bf463e69f5f04" providerId="LiveId" clId="{689B2F44-B88C-4E4C-B8FD-7F84D5608C3F}" dt="2020-11-17T19:07:04.188" v="26" actId="478"/>
          <ac:picMkLst>
            <pc:docMk/>
            <pc:sldMk cId="4133944255" sldId="268"/>
            <ac:picMk id="9" creationId="{E150B78F-5F01-43ED-B9D3-A3D6A8828F8F}"/>
          </ac:picMkLst>
        </pc:picChg>
        <pc:picChg chg="add mod modCrop">
          <ac:chgData name="Timo van der Kuil" userId="e25bf463e69f5f04" providerId="LiveId" clId="{689B2F44-B88C-4E4C-B8FD-7F84D5608C3F}" dt="2020-11-18T08:41:33.051" v="274" actId="1076"/>
          <ac:picMkLst>
            <pc:docMk/>
            <pc:sldMk cId="4133944255" sldId="268"/>
            <ac:picMk id="11" creationId="{1382CD7D-E9AE-4612-AB6F-7CB350F90AB0}"/>
          </ac:picMkLst>
        </pc:picChg>
        <pc:picChg chg="add mod">
          <ac:chgData name="Timo van der Kuil" userId="e25bf463e69f5f04" providerId="LiveId" clId="{689B2F44-B88C-4E4C-B8FD-7F84D5608C3F}" dt="2020-11-18T08:41:29.183" v="273" actId="1076"/>
          <ac:picMkLst>
            <pc:docMk/>
            <pc:sldMk cId="4133944255" sldId="268"/>
            <ac:picMk id="13" creationId="{6D72B45F-5B6C-4862-B2F0-9827444F6335}"/>
          </ac:picMkLst>
        </pc:picChg>
        <pc:picChg chg="add mod">
          <ac:chgData name="Timo van der Kuil" userId="e25bf463e69f5f04" providerId="LiveId" clId="{689B2F44-B88C-4E4C-B8FD-7F84D5608C3F}" dt="2020-11-18T08:41:22.315" v="271" actId="1076"/>
          <ac:picMkLst>
            <pc:docMk/>
            <pc:sldMk cId="4133944255" sldId="268"/>
            <ac:picMk id="15" creationId="{E04EDF1D-1D0D-4E2C-9E26-28317DCDAE4A}"/>
          </ac:picMkLst>
        </pc:picChg>
        <pc:picChg chg="add mod">
          <ac:chgData name="Timo van der Kuil" userId="e25bf463e69f5f04" providerId="LiveId" clId="{689B2F44-B88C-4E4C-B8FD-7F84D5608C3F}" dt="2020-11-18T08:37:29.522" v="205" actId="1076"/>
          <ac:picMkLst>
            <pc:docMk/>
            <pc:sldMk cId="4133944255" sldId="268"/>
            <ac:picMk id="23" creationId="{28A25882-4C13-4BE1-BCDF-A210EF327651}"/>
          </ac:picMkLst>
        </pc:picChg>
        <pc:cxnChg chg="add mod">
          <ac:chgData name="Timo van der Kuil" userId="e25bf463e69f5f04" providerId="LiveId" clId="{689B2F44-B88C-4E4C-B8FD-7F84D5608C3F}" dt="2020-11-18T08:42:32.507" v="275" actId="1076"/>
          <ac:cxnSpMkLst>
            <pc:docMk/>
            <pc:sldMk cId="4133944255" sldId="268"/>
            <ac:cxnSpMk id="19" creationId="{8126239D-A152-42B7-8DF2-6AC829E0F227}"/>
          </ac:cxnSpMkLst>
        </pc:cxnChg>
      </pc:sldChg>
      <pc:sldChg chg="addSp delSp modSp add mod">
        <pc:chgData name="Timo van der Kuil" userId="e25bf463e69f5f04" providerId="LiveId" clId="{689B2F44-B88C-4E4C-B8FD-7F84D5608C3F}" dt="2020-11-24T17:52:59.895" v="297" actId="1076"/>
        <pc:sldMkLst>
          <pc:docMk/>
          <pc:sldMk cId="2372709658" sldId="269"/>
        </pc:sldMkLst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12" creationId="{2EE4A76D-767A-4413-AB03-B74601804281}"/>
          </ac:spMkLst>
        </pc:spChg>
        <pc:spChg chg="del">
          <ac:chgData name="Timo van der Kuil" userId="e25bf463e69f5f04" providerId="LiveId" clId="{689B2F44-B88C-4E4C-B8FD-7F84D5608C3F}" dt="2020-11-24T17:51:25.043" v="278" actId="478"/>
          <ac:spMkLst>
            <pc:docMk/>
            <pc:sldMk cId="2372709658" sldId="269"/>
            <ac:spMk id="14" creationId="{8FC4DC29-4876-43D9-BD59-AC7CF811639F}"/>
          </ac:spMkLst>
        </pc:spChg>
        <pc:spChg chg="del">
          <ac:chgData name="Timo van der Kuil" userId="e25bf463e69f5f04" providerId="LiveId" clId="{689B2F44-B88C-4E4C-B8FD-7F84D5608C3F}" dt="2020-11-24T17:51:25.879" v="279" actId="478"/>
          <ac:spMkLst>
            <pc:docMk/>
            <pc:sldMk cId="2372709658" sldId="269"/>
            <ac:spMk id="17" creationId="{7B5ABB87-410B-4A8E-B6BD-F5BFD90D0647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1" creationId="{35360D1C-114F-4204-9196-E33F0C85CC57}"/>
          </ac:spMkLst>
        </pc:spChg>
        <pc:spChg chg="del">
          <ac:chgData name="Timo van der Kuil" userId="e25bf463e69f5f04" providerId="LiveId" clId="{689B2F44-B88C-4E4C-B8FD-7F84D5608C3F}" dt="2020-11-24T17:51:23.779" v="277" actId="478"/>
          <ac:spMkLst>
            <pc:docMk/>
            <pc:sldMk cId="2372709658" sldId="269"/>
            <ac:spMk id="24" creationId="{CE0AD1AE-FF5E-4C04-B121-4FCA49A4AD6A}"/>
          </ac:spMkLst>
        </pc:spChg>
        <pc:spChg chg="mod">
          <ac:chgData name="Timo van der Kuil" userId="e25bf463e69f5f04" providerId="LiveId" clId="{689B2F44-B88C-4E4C-B8FD-7F84D5608C3F}" dt="2020-11-24T17:52:59.895" v="297" actId="1076"/>
          <ac:spMkLst>
            <pc:docMk/>
            <pc:sldMk cId="2372709658" sldId="269"/>
            <ac:spMk id="26" creationId="{74E43332-F041-4E56-841B-0B2D0951BAEC}"/>
          </ac:spMkLst>
        </pc:spChg>
        <pc:picChg chg="del">
          <ac:chgData name="Timo van der Kuil" userId="e25bf463e69f5f04" providerId="LiveId" clId="{689B2F44-B88C-4E4C-B8FD-7F84D5608C3F}" dt="2020-11-24T17:51:27.103" v="281" actId="478"/>
          <ac:picMkLst>
            <pc:docMk/>
            <pc:sldMk cId="2372709658" sldId="269"/>
            <ac:picMk id="11" creationId="{1382CD7D-E9AE-4612-AB6F-7CB350F90AB0}"/>
          </ac:picMkLst>
        </pc:picChg>
        <pc:picChg chg="del">
          <ac:chgData name="Timo van der Kuil" userId="e25bf463e69f5f04" providerId="LiveId" clId="{689B2F44-B88C-4E4C-B8FD-7F84D5608C3F}" dt="2020-11-24T17:51:27.400" v="282" actId="478"/>
          <ac:picMkLst>
            <pc:docMk/>
            <pc:sldMk cId="2372709658" sldId="269"/>
            <ac:picMk id="13" creationId="{6D72B45F-5B6C-4862-B2F0-9827444F6335}"/>
          </ac:picMkLst>
        </pc:picChg>
        <pc:picChg chg="del">
          <ac:chgData name="Timo van der Kuil" userId="e25bf463e69f5f04" providerId="LiveId" clId="{689B2F44-B88C-4E4C-B8FD-7F84D5608C3F}" dt="2020-11-24T17:51:26.630" v="280" actId="478"/>
          <ac:picMkLst>
            <pc:docMk/>
            <pc:sldMk cId="2372709658" sldId="269"/>
            <ac:picMk id="15" creationId="{E04EDF1D-1D0D-4E2C-9E26-28317DCDAE4A}"/>
          </ac:picMkLst>
        </pc:picChg>
        <pc:picChg chg="mod">
          <ac:chgData name="Timo van der Kuil" userId="e25bf463e69f5f04" providerId="LiveId" clId="{689B2F44-B88C-4E4C-B8FD-7F84D5608C3F}" dt="2020-11-24T17:52:59.895" v="297" actId="1076"/>
          <ac:picMkLst>
            <pc:docMk/>
            <pc:sldMk cId="2372709658" sldId="269"/>
            <ac:picMk id="23" creationId="{28A25882-4C13-4BE1-BCDF-A210EF327651}"/>
          </ac:picMkLst>
        </pc:picChg>
        <pc:cxnChg chg="add del mod">
          <ac:chgData name="Timo van der Kuil" userId="e25bf463e69f5f04" providerId="LiveId" clId="{689B2F44-B88C-4E4C-B8FD-7F84D5608C3F}" dt="2020-11-24T17:52:52.785" v="296" actId="478"/>
          <ac:cxnSpMkLst>
            <pc:docMk/>
            <pc:sldMk cId="2372709658" sldId="269"/>
            <ac:cxnSpMk id="19" creationId="{8126239D-A152-42B7-8DF2-6AC829E0F227}"/>
          </ac:cxnSpMkLst>
        </pc:cxnChg>
      </pc:sldChg>
      <pc:sldChg chg="addSp delSp modSp new add del mod">
        <pc:chgData name="Timo van der Kuil" userId="e25bf463e69f5f04" providerId="LiveId" clId="{689B2F44-B88C-4E4C-B8FD-7F84D5608C3F}" dt="2020-11-24T18:02:05.116" v="791" actId="1076"/>
        <pc:sldMkLst>
          <pc:docMk/>
          <pc:sldMk cId="331477018" sldId="270"/>
        </pc:sldMkLst>
        <pc:spChg chg="del">
          <ac:chgData name="Timo van der Kuil" userId="e25bf463e69f5f04" providerId="LiveId" clId="{689B2F44-B88C-4E4C-B8FD-7F84D5608C3F}" dt="2020-11-24T17:53:06.956" v="299" actId="478"/>
          <ac:spMkLst>
            <pc:docMk/>
            <pc:sldMk cId="331477018" sldId="270"/>
            <ac:spMk id="2" creationId="{818BFA22-3B30-4979-B9D0-60E4B9A57890}"/>
          </ac:spMkLst>
        </pc:spChg>
        <pc:spChg chg="del">
          <ac:chgData name="Timo van der Kuil" userId="e25bf463e69f5f04" providerId="LiveId" clId="{689B2F44-B88C-4E4C-B8FD-7F84D5608C3F}" dt="2020-11-24T17:53:07.665" v="300" actId="478"/>
          <ac:spMkLst>
            <pc:docMk/>
            <pc:sldMk cId="331477018" sldId="270"/>
            <ac:spMk id="3" creationId="{89B9DC78-A375-408C-8F73-F1351A461CA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" creationId="{E8A715AA-26B7-4BC2-92FD-9E9A71C6183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4" creationId="{DBB9AD20-AFB1-4A58-95F3-A87841819B4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5" creationId="{FAE48B69-B1B0-42BF-B490-BD3C35B71808}"/>
          </ac:spMkLst>
        </pc:spChg>
        <pc:spChg chg="add mod">
          <ac:chgData name="Timo van der Kuil" userId="e25bf463e69f5f04" providerId="LiveId" clId="{689B2F44-B88C-4E4C-B8FD-7F84D5608C3F}" dt="2020-11-24T18:02:05.116" v="791" actId="1076"/>
          <ac:spMkLst>
            <pc:docMk/>
            <pc:sldMk cId="331477018" sldId="270"/>
            <ac:spMk id="6" creationId="{4C3EEDF4-4B90-4DC3-ACC1-39BE5F2E7E0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6" creationId="{EC9C971E-4500-4EAD-8A55-09C93F0FB64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7" creationId="{80EA7E8F-B296-41C0-8E9D-C71F3F36256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8" creationId="{905E942D-9A48-4486-98B5-E451E06AE2F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9" creationId="{ABB0035B-A839-423A-B33E-02F45497EB3E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0" creationId="{22D1566A-750B-4909-AEFD-7FB0111EA5C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1" creationId="{71B68FF0-3657-45BE-B8A5-32087BFD237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2" creationId="{1991A450-4D3D-443F-A9F6-B17C039BFEA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3" creationId="{5CCF2229-53C4-4AA0-8845-63CE66C19F8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4" creationId="{7A13CC2C-8726-445B-8B17-07E5A3AD42E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5" creationId="{C7C916B8-3465-4EB1-84E7-AD143B8256E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6" creationId="{5ACB1E5B-77B5-4F17-A71A-10D75DAE6B8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7" creationId="{44D56A87-06F1-4A0C-91C1-A41587DBDB81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8" creationId="{F33A0E25-2D32-4312-A4AA-DEDEE8DEDCAB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19" creationId="{23D6961A-0F43-4FD1-BC38-71F490D78DB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0" creationId="{3723D256-64A0-4C36-94D1-75B7B7C2251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1" creationId="{FEAE4D30-0B64-4F10-AF4F-1EDCA58A5FA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2" creationId="{03970116-7202-4D1D-B44F-89C5F4D3FC5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3" creationId="{649EB583-EB19-4EC2-A5EF-E1229EC71629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4" creationId="{965831F1-61B4-41AF-92CE-FBA5FEE5DF90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5" creationId="{2B2C034B-B2FB-423E-B1C3-BC03BE15890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6" creationId="{C78D85E3-B57D-4984-BB88-FB0C66B56ABD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7" creationId="{7282A207-8EDF-4D95-96B0-8573845D50B2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8" creationId="{5A8CA4EC-738D-4319-869A-D2FF10EC575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29" creationId="{BF39C866-422A-4638-8234-81486CBE0F24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0" creationId="{D3967066-B2E2-4A48-B7C8-9AF4A559F38F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1" creationId="{417E3726-8743-44DA-897B-6FDADD6BCEA5}"/>
          </ac:spMkLst>
        </pc:spChg>
        <pc:spChg chg="mod">
          <ac:chgData name="Timo van der Kuil" userId="e25bf463e69f5f04" providerId="LiveId" clId="{689B2F44-B88C-4E4C-B8FD-7F84D5608C3F}" dt="2020-11-24T17:55:08.905" v="306" actId="1076"/>
          <ac:spMkLst>
            <pc:docMk/>
            <pc:sldMk cId="331477018" sldId="270"/>
            <ac:spMk id="32" creationId="{1874D7C6-6317-4AD3-8E26-59BA4E74D4DB}"/>
          </ac:spMkLst>
        </pc:spChg>
        <pc:picChg chg="mod">
          <ac:chgData name="Timo van der Kuil" userId="e25bf463e69f5f04" providerId="LiveId" clId="{689B2F44-B88C-4E4C-B8FD-7F84D5608C3F}" dt="2020-11-24T17:55:08.905" v="306" actId="1076"/>
          <ac:picMkLst>
            <pc:docMk/>
            <pc:sldMk cId="331477018" sldId="270"/>
            <ac:picMk id="2" creationId="{6C275807-8522-4E36-851D-7A3550DC1C93}"/>
          </ac:picMkLst>
        </pc:picChg>
        <pc:picChg chg="add mod">
          <ac:chgData name="Timo van der Kuil" userId="e25bf463e69f5f04" providerId="LiveId" clId="{689B2F44-B88C-4E4C-B8FD-7F84D5608C3F}" dt="2020-11-24T17:55:33.530" v="314" actId="1076"/>
          <ac:picMkLst>
            <pc:docMk/>
            <pc:sldMk cId="331477018" sldId="270"/>
            <ac:picMk id="5" creationId="{FD94EECD-0D9F-4A73-B289-13671BD91233}"/>
          </ac:picMkLst>
        </pc:picChg>
      </pc:sldChg>
      <pc:sldChg chg="addSp">
        <pc:chgData name="Timo van der Kuil" userId="e25bf463e69f5f04" providerId="LiveId" clId="{689B2F44-B88C-4E4C-B8FD-7F84D5608C3F}" dt="2020-11-24T17:54:20.191" v="301"/>
        <pc:sldMkLst>
          <pc:docMk/>
          <pc:sldMk cId="3814635074" sldId="270"/>
        </pc:sldMkLst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" creationId="{E8A715AA-26B7-4BC2-92FD-9E9A71C6183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4" creationId="{DBB9AD20-AFB1-4A58-95F3-A87841819B4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5" creationId="{FAE48B69-B1B0-42BF-B490-BD3C35B71808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6" creationId="{EC9C971E-4500-4EAD-8A55-09C93F0FB64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7" creationId="{80EA7E8F-B296-41C0-8E9D-C71F3F36256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8" creationId="{905E942D-9A48-4486-98B5-E451E06AE2F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9" creationId="{ABB0035B-A839-423A-B33E-02F45497EB3E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0" creationId="{22D1566A-750B-4909-AEFD-7FB0111EA5C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1" creationId="{71B68FF0-3657-45BE-B8A5-32087BFD237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2" creationId="{1991A450-4D3D-443F-A9F6-B17C039BFEA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3" creationId="{5CCF2229-53C4-4AA0-8845-63CE66C19F8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4" creationId="{7A13CC2C-8726-445B-8B17-07E5A3AD42E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5" creationId="{C7C916B8-3465-4EB1-84E7-AD143B8256E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6" creationId="{5ACB1E5B-77B5-4F17-A71A-10D75DAE6B8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7" creationId="{44D56A87-06F1-4A0C-91C1-A41587DBDB81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8" creationId="{F33A0E25-2D32-4312-A4AA-DEDEE8DEDCAB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19" creationId="{23D6961A-0F43-4FD1-BC38-71F490D78DB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0" creationId="{3723D256-64A0-4C36-94D1-75B7B7C2251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1" creationId="{FEAE4D30-0B64-4F10-AF4F-1EDCA58A5FA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2" creationId="{03970116-7202-4D1D-B44F-89C5F4D3FC5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3" creationId="{649EB583-EB19-4EC2-A5EF-E1229EC71629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4" creationId="{965831F1-61B4-41AF-92CE-FBA5FEE5DF90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5" creationId="{2B2C034B-B2FB-423E-B1C3-BC03BE15890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6" creationId="{C78D85E3-B57D-4984-BB88-FB0C66B56ABD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7" creationId="{7282A207-8EDF-4D95-96B0-8573845D50B2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8" creationId="{5A8CA4EC-738D-4319-869A-D2FF10EC575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29" creationId="{BF39C866-422A-4638-8234-81486CBE0F24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0" creationId="{D3967066-B2E2-4A48-B7C8-9AF4A559F38F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1" creationId="{417E3726-8743-44DA-897B-6FDADD6BCEA5}"/>
          </ac:spMkLst>
        </pc:spChg>
        <pc:spChg chg="add">
          <ac:chgData name="Timo van der Kuil" userId="e25bf463e69f5f04" providerId="LiveId" clId="{689B2F44-B88C-4E4C-B8FD-7F84D5608C3F}" dt="2020-11-24T17:54:20.191" v="301"/>
          <ac:spMkLst>
            <pc:docMk/>
            <pc:sldMk cId="3814635074" sldId="270"/>
            <ac:spMk id="32" creationId="{1874D7C6-6317-4AD3-8E26-59BA4E74D4DB}"/>
          </ac:spMkLst>
        </pc:spChg>
        <pc:picChg chg="add">
          <ac:chgData name="Timo van der Kuil" userId="e25bf463e69f5f04" providerId="LiveId" clId="{689B2F44-B88C-4E4C-B8FD-7F84D5608C3F}" dt="2020-11-24T17:54:20.191" v="301"/>
          <ac:picMkLst>
            <pc:docMk/>
            <pc:sldMk cId="3814635074" sldId="270"/>
            <ac:picMk id="2" creationId="{6C275807-8522-4E36-851D-7A3550DC1C93}"/>
          </ac:picMkLst>
        </pc:picChg>
      </pc:sldChg>
      <pc:sldChg chg="addSp delSp modSp new mod modAnim">
        <pc:chgData name="Timo van der Kuil" userId="e25bf463e69f5f04" providerId="LiveId" clId="{689B2F44-B88C-4E4C-B8FD-7F84D5608C3F}" dt="2020-11-24T18:47:35.493" v="795"/>
        <pc:sldMkLst>
          <pc:docMk/>
          <pc:sldMk cId="3411053944" sldId="271"/>
        </pc:sldMkLst>
        <pc:spChg chg="del">
          <ac:chgData name="Timo van der Kuil" userId="e25bf463e69f5f04" providerId="LiveId" clId="{689B2F44-B88C-4E4C-B8FD-7F84D5608C3F}" dt="2020-11-24T18:02:12.748" v="793" actId="478"/>
          <ac:spMkLst>
            <pc:docMk/>
            <pc:sldMk cId="3411053944" sldId="271"/>
            <ac:spMk id="2" creationId="{B44AE478-0CB1-4C63-8C07-1CAB7D06B87E}"/>
          </ac:spMkLst>
        </pc:spChg>
        <pc:spChg chg="del">
          <ac:chgData name="Timo van der Kuil" userId="e25bf463e69f5f04" providerId="LiveId" clId="{689B2F44-B88C-4E4C-B8FD-7F84D5608C3F}" dt="2020-11-24T18:02:13.539" v="794" actId="478"/>
          <ac:spMkLst>
            <pc:docMk/>
            <pc:sldMk cId="3411053944" sldId="271"/>
            <ac:spMk id="3" creationId="{5FC98466-987B-4046-A475-EA28A0255075}"/>
          </ac:spMkLst>
        </pc:spChg>
        <pc:picChg chg="add mod">
          <ac:chgData name="Timo van der Kuil" userId="e25bf463e69f5f04" providerId="LiveId" clId="{689B2F44-B88C-4E4C-B8FD-7F84D5608C3F}" dt="2020-11-24T18:47:35.493" v="795"/>
          <ac:picMkLst>
            <pc:docMk/>
            <pc:sldMk cId="3411053944" sldId="271"/>
            <ac:picMk id="4" creationId="{548A890F-C0F1-4CBF-88EF-C0140154D9E2}"/>
          </ac:picMkLst>
        </pc:picChg>
      </pc:sldChg>
    </pc:docChg>
  </pc:docChgLst>
  <pc:docChgLst>
    <pc:chgData name="Timo van der Kuil" userId="e25bf463e69f5f04" providerId="LiveId" clId="{77D16012-E534-4FB9-B5C0-7253244D8E20}"/>
    <pc:docChg chg="undo custSel addSld modSld">
      <pc:chgData name="Timo van der Kuil" userId="e25bf463e69f5f04" providerId="LiveId" clId="{77D16012-E534-4FB9-B5C0-7253244D8E20}" dt="2020-12-08T21:38:39.018" v="1728" actId="1076"/>
      <pc:docMkLst>
        <pc:docMk/>
      </pc:docMkLst>
      <pc:sldChg chg="addSp delSp modSp new mod modAnim addCm delCm">
        <pc:chgData name="Timo van der Kuil" userId="e25bf463e69f5f04" providerId="LiveId" clId="{77D16012-E534-4FB9-B5C0-7253244D8E20}" dt="2020-12-08T21:27:11.120" v="1486"/>
        <pc:sldMkLst>
          <pc:docMk/>
          <pc:sldMk cId="270204717" sldId="274"/>
        </pc:sldMkLst>
        <pc:spChg chg="del">
          <ac:chgData name="Timo van der Kuil" userId="e25bf463e69f5f04" providerId="LiveId" clId="{77D16012-E534-4FB9-B5C0-7253244D8E20}" dt="2020-12-08T20:58:02.490" v="1" actId="478"/>
          <ac:spMkLst>
            <pc:docMk/>
            <pc:sldMk cId="270204717" sldId="274"/>
            <ac:spMk id="2" creationId="{6B8AEE90-C74A-4EB6-8A50-66564127B214}"/>
          </ac:spMkLst>
        </pc:spChg>
        <pc:spChg chg="del">
          <ac:chgData name="Timo van der Kuil" userId="e25bf463e69f5f04" providerId="LiveId" clId="{77D16012-E534-4FB9-B5C0-7253244D8E20}" dt="2020-12-08T20:58:03.432" v="2" actId="478"/>
          <ac:spMkLst>
            <pc:docMk/>
            <pc:sldMk cId="270204717" sldId="274"/>
            <ac:spMk id="3" creationId="{3FCE4FAF-89DD-4A68-BBA0-AE493E57469B}"/>
          </ac:spMkLst>
        </pc:spChg>
        <pc:spChg chg="add mod">
          <ac:chgData name="Timo van der Kuil" userId="e25bf463e69f5f04" providerId="LiveId" clId="{77D16012-E534-4FB9-B5C0-7253244D8E20}" dt="2020-12-08T21:20:54.030" v="1435" actId="14100"/>
          <ac:spMkLst>
            <pc:docMk/>
            <pc:sldMk cId="270204717" sldId="274"/>
            <ac:spMk id="4" creationId="{25511137-D7E2-44C1-9F07-0D7A55CC7C29}"/>
          </ac:spMkLst>
        </pc:spChg>
        <pc:spChg chg="add del mod">
          <ac:chgData name="Timo van der Kuil" userId="e25bf463e69f5f04" providerId="LiveId" clId="{77D16012-E534-4FB9-B5C0-7253244D8E20}" dt="2020-12-08T21:04:37.611" v="920" actId="21"/>
          <ac:spMkLst>
            <pc:docMk/>
            <pc:sldMk cId="270204717" sldId="274"/>
            <ac:spMk id="5" creationId="{D40B079A-8B65-48BB-9C37-E33095F4DDE9}"/>
          </ac:spMkLst>
        </pc:spChg>
        <pc:spChg chg="add del">
          <ac:chgData name="Timo van der Kuil" userId="e25bf463e69f5f04" providerId="LiveId" clId="{77D16012-E534-4FB9-B5C0-7253244D8E20}" dt="2020-12-08T21:20:04.544" v="1426" actId="478"/>
          <ac:spMkLst>
            <pc:docMk/>
            <pc:sldMk cId="270204717" sldId="274"/>
            <ac:spMk id="6" creationId="{803A6C78-F4BF-4C6F-9C51-BBBA737C7217}"/>
          </ac:spMkLst>
        </pc:spChg>
        <pc:spChg chg="add mod">
          <ac:chgData name="Timo van der Kuil" userId="e25bf463e69f5f04" providerId="LiveId" clId="{77D16012-E534-4FB9-B5C0-7253244D8E20}" dt="2020-12-08T21:20:41.340" v="1431" actId="14100"/>
          <ac:spMkLst>
            <pc:docMk/>
            <pc:sldMk cId="270204717" sldId="274"/>
            <ac:spMk id="7" creationId="{93C06AA6-E718-49BB-AD88-FC02214FA014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28:22.629" v="1526" actId="20577"/>
        <pc:sldMkLst>
          <pc:docMk/>
          <pc:sldMk cId="1776753226" sldId="275"/>
        </pc:sldMkLst>
        <pc:spChg chg="del">
          <ac:chgData name="Timo van der Kuil" userId="e25bf463e69f5f04" providerId="LiveId" clId="{77D16012-E534-4FB9-B5C0-7253244D8E20}" dt="2020-12-08T21:04:44.091" v="923" actId="478"/>
          <ac:spMkLst>
            <pc:docMk/>
            <pc:sldMk cId="1776753226" sldId="275"/>
            <ac:spMk id="2" creationId="{B2CBD8AF-4564-4322-8355-789486BB8775}"/>
          </ac:spMkLst>
        </pc:spChg>
        <pc:spChg chg="del">
          <ac:chgData name="Timo van der Kuil" userId="e25bf463e69f5f04" providerId="LiveId" clId="{77D16012-E534-4FB9-B5C0-7253244D8E20}" dt="2020-12-08T21:04:42.921" v="922" actId="478"/>
          <ac:spMkLst>
            <pc:docMk/>
            <pc:sldMk cId="1776753226" sldId="275"/>
            <ac:spMk id="3" creationId="{7CE08328-8FE1-4753-9F0F-6F1022F19F54}"/>
          </ac:spMkLst>
        </pc:spChg>
        <pc:spChg chg="add mod">
          <ac:chgData name="Timo van der Kuil" userId="e25bf463e69f5f04" providerId="LiveId" clId="{77D16012-E534-4FB9-B5C0-7253244D8E20}" dt="2020-12-08T21:28:22.629" v="1526" actId="20577"/>
          <ac:spMkLst>
            <pc:docMk/>
            <pc:sldMk cId="1776753226" sldId="275"/>
            <ac:spMk id="4" creationId="{79AAB232-C825-4F75-B93A-02D9CB85D1E6}"/>
          </ac:spMkLst>
        </pc:spChg>
      </pc:sldChg>
      <pc:sldChg chg="addSp delSp modSp new mod modAnim">
        <pc:chgData name="Timo van der Kuil" userId="e25bf463e69f5f04" providerId="LiveId" clId="{77D16012-E534-4FB9-B5C0-7253244D8E20}" dt="2020-12-08T21:33:15.760" v="1692" actId="20577"/>
        <pc:sldMkLst>
          <pc:docMk/>
          <pc:sldMk cId="1838948522" sldId="276"/>
        </pc:sldMkLst>
        <pc:spChg chg="del">
          <ac:chgData name="Timo van der Kuil" userId="e25bf463e69f5f04" providerId="LiveId" clId="{77D16012-E534-4FB9-B5C0-7253244D8E20}" dt="2020-12-08T21:28:38.350" v="1528" actId="478"/>
          <ac:spMkLst>
            <pc:docMk/>
            <pc:sldMk cId="1838948522" sldId="276"/>
            <ac:spMk id="2" creationId="{28BEE690-0893-455A-BF12-2FF3559D7128}"/>
          </ac:spMkLst>
        </pc:spChg>
        <pc:spChg chg="del">
          <ac:chgData name="Timo van der Kuil" userId="e25bf463e69f5f04" providerId="LiveId" clId="{77D16012-E534-4FB9-B5C0-7253244D8E20}" dt="2020-12-08T21:28:39.449" v="1529" actId="478"/>
          <ac:spMkLst>
            <pc:docMk/>
            <pc:sldMk cId="1838948522" sldId="276"/>
            <ac:spMk id="3" creationId="{18BE806E-C05C-4DF6-BB7C-76801A461E75}"/>
          </ac:spMkLst>
        </pc:spChg>
        <pc:spChg chg="add mod">
          <ac:chgData name="Timo van der Kuil" userId="e25bf463e69f5f04" providerId="LiveId" clId="{77D16012-E534-4FB9-B5C0-7253244D8E20}" dt="2020-12-08T21:33:15.760" v="1692" actId="20577"/>
          <ac:spMkLst>
            <pc:docMk/>
            <pc:sldMk cId="1838948522" sldId="276"/>
            <ac:spMk id="5" creationId="{36138EE2-F5D9-42DD-82DD-397D9432B58E}"/>
          </ac:spMkLst>
        </pc:spChg>
      </pc:sldChg>
      <pc:sldChg chg="addSp delSp modSp new mod">
        <pc:chgData name="Timo van der Kuil" userId="e25bf463e69f5f04" providerId="LiveId" clId="{77D16012-E534-4FB9-B5C0-7253244D8E20}" dt="2020-12-08T21:38:39.018" v="1728" actId="1076"/>
        <pc:sldMkLst>
          <pc:docMk/>
          <pc:sldMk cId="1046256832" sldId="277"/>
        </pc:sldMkLst>
        <pc:spChg chg="del">
          <ac:chgData name="Timo van der Kuil" userId="e25bf463e69f5f04" providerId="LiveId" clId="{77D16012-E534-4FB9-B5C0-7253244D8E20}" dt="2020-12-08T21:38:10.690" v="1694" actId="478"/>
          <ac:spMkLst>
            <pc:docMk/>
            <pc:sldMk cId="1046256832" sldId="277"/>
            <ac:spMk id="2" creationId="{29E7D8A5-8F33-4B86-A24B-F7A83EE03DA2}"/>
          </ac:spMkLst>
        </pc:spChg>
        <pc:spChg chg="del">
          <ac:chgData name="Timo van der Kuil" userId="e25bf463e69f5f04" providerId="LiveId" clId="{77D16012-E534-4FB9-B5C0-7253244D8E20}" dt="2020-12-08T21:38:11.954" v="1695" actId="478"/>
          <ac:spMkLst>
            <pc:docMk/>
            <pc:sldMk cId="1046256832" sldId="277"/>
            <ac:spMk id="3" creationId="{E972AEBB-453A-48BC-BC13-F35A74082408}"/>
          </ac:spMkLst>
        </pc:spChg>
        <pc:spChg chg="add mod">
          <ac:chgData name="Timo van der Kuil" userId="e25bf463e69f5f04" providerId="LiveId" clId="{77D16012-E534-4FB9-B5C0-7253244D8E20}" dt="2020-12-08T21:38:39.018" v="1728" actId="1076"/>
          <ac:spMkLst>
            <pc:docMk/>
            <pc:sldMk cId="1046256832" sldId="277"/>
            <ac:spMk id="4" creationId="{22E0E9A8-BCF5-47E9-A90A-A196EA18501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728C-17D4-4AA4-A8F7-B0B0B96B3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D505A-B9AB-4810-AAAC-24AA7C040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C405B-088C-4353-A359-5BE45F3B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8588A-3635-4CC7-BEEC-0F3C7AFA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68656-C9A1-49DB-9E2F-9356EBD4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28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E21A-8DF9-40F4-956C-AD87FE08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23034-43A5-4674-9414-FF6434374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006FD-82A1-488E-BC80-02578DBB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CB551-A67C-4DE0-8ADF-C8897B6CB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772E-034C-46B9-8488-47CFF996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11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6D5E5-1842-46A1-BA57-3A1131DBA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BEFA0-39D7-406B-B4D4-3BEF06EB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E66BC-DC17-4099-AC5D-EDB6CF75D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463A6-8386-42D3-8629-62026B89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B457E-6BFC-4056-8398-ED0EB1CE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3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06A0-0E1F-4B2F-9B6F-0740C130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730CD-93A5-4A39-9B49-CDD939FF3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5FD4C-0F43-42DC-8850-E64AAE72F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6DBA7-8980-4AEA-A3D9-F7683A8A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3FE56-BB12-4FA9-89F7-81A451F0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64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72A-32F8-44E3-8549-E15D72083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5E358-C33F-41F6-BC06-F75C9EF3D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3A978-647A-4E21-B7EA-CCACAA91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98505-42C0-4C6D-83EC-EA82E97B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096DA-9CE6-47DA-8CD5-C6AA45F0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19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8E80-6B40-45F2-AB31-1638BB55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0758-D27F-4A61-8609-9E6DB4283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421B-6D24-4A40-82B3-F781A544A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BE62B-EE53-4B4E-BC9C-9AFFE890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D2A95-BE5E-4186-9F6C-3E19BD94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2C57-2E8B-4974-AA2A-40069F66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5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1C95-E0EE-4442-BD30-5A86EF4F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DA0BB-F4CD-4F20-B618-B447140F1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B936C-E747-49FE-AE6B-A94A669F1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2A5D32-619D-4663-930B-5FAECAB56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81FBF6-4B29-468E-93B5-D339625C63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507F1-AAD1-451E-A105-6EA81889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CB621-F1FC-4E52-8A16-6AA2F5C5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B0664-BCE8-4FC5-BED4-3DA2E84F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40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7E523-4F33-4A5E-84D6-49C8A928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CE620-143E-41B7-9693-4A4EAD10D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C8937-6A41-4FD8-BE87-F51D7259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0699B-B59C-4BFD-8704-01A7F68B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54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B4DDD-6B16-472D-9DBE-484DF784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C4C86-FCF4-415E-A055-5987A940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D55C9-4C78-45B5-B47B-54868537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8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79EA7-799B-4641-B800-E076E3E1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1D7E5-1331-4BBF-A5D7-8463CA542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165B-5390-413C-ACDD-85256930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9F558-C9E9-4D21-BAC8-885CF7D9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D0B99-C4E0-4EBE-8C28-5C88DEBE7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64093-6FD7-4FBE-AC84-0AA7768B5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2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73D7-1099-45D5-BBAA-D7C3F265A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BAC0F-6882-46E1-AC0A-CC5DE50938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E2973-3F28-4AF4-8E35-0F2A28C09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F07E7-CD3E-4D25-A1D5-2E3F28A4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C53A0-66CF-4DB0-AFB5-469FE00C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15589-AA56-4A4A-8BB5-A206F02D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2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C2C22-4F48-427C-B4CE-C5487ACAB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973D1-1811-4C33-A2F5-D4CADC40F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1F75-8119-490A-AFF2-0EC1489A2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D2608-5EB0-4C36-BC0D-6596F5254CA2}" type="datetimeFigureOut">
              <a:rPr lang="en-GB" smtClean="0"/>
              <a:t>08/12/2020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8553-FEBD-4126-AD0F-72D72A9B7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EF58B-7A91-4D04-BE2B-092E5D554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C1E63-ED42-41FD-B66E-D1EFE1B76A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45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movin.com/mpeg-dash-hls-segment-length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cr.edu/~jiasi/pub/360_icccn20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ist.gov/system/files/documents/itl/antd/DabrowskiHunt-Paper129-updated.pdf" TargetMode="External"/><Relationship Id="rId3" Type="http://schemas.openxmlformats.org/officeDocument/2006/relationships/hyperlink" Target="https://github.com/stdogpkg/emate" TargetMode="External"/><Relationship Id="rId7" Type="http://schemas.openxmlformats.org/officeDocument/2006/relationships/hyperlink" Target="https://arxiv.org/abs/2006.14482" TargetMode="External"/><Relationship Id="rId2" Type="http://schemas.openxmlformats.org/officeDocument/2006/relationships/hyperlink" Target="https://web.cs.umass.edu/publication/docs/2011/UM-CS-2011-031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large-graph-visualization-tools-and-approaches-2b8758a1cd59" TargetMode="External"/><Relationship Id="rId5" Type="http://schemas.openxmlformats.org/officeDocument/2006/relationships/hyperlink" Target="https://hal.inria.fr/hal-00712779/document" TargetMode="External"/><Relationship Id="rId4" Type="http://schemas.openxmlformats.org/officeDocument/2006/relationships/hyperlink" Target="https://arxiv.org/abs/2007.03466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-ieee-org.ezproxy2.utwente.nl/abstract/document/8019351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rcher-Tatsu/head-tracking" TargetMode="External"/><Relationship Id="rId5" Type="http://schemas.openxmlformats.org/officeDocument/2006/relationships/hyperlink" Target="https://dl-acm-org.ezproxy2.utwente.nl/doi/10.1145/3083187.3083210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dl-acm-org.ezproxy2.utwente.nl/do/10.1145/3192423/ab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Archer-Tatsu/head-track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-ieee-org.ezproxy2.utwente.nl/abstract/document/801935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rectionaldrillingart.blogspot.com/2015/09/universal-transverse-mercator-what-i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797832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366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AB306E-34B0-4C3E-AFF6-926FE45A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2020-12-01 22-26-50">
            <a:hlinkClick r:id="" action="ppaction://media"/>
            <a:extLst>
              <a:ext uri="{FF2B5EF4-FFF2-40B4-BE49-F238E27FC236}">
                <a16:creationId xmlns:a16="http://schemas.microsoft.com/office/drawing/2014/main" id="{7C6F5F35-2BBA-44B5-A9E6-08EFA5A53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6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632784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6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511137-D7E2-44C1-9F07-0D7A55CC7C29}"/>
              </a:ext>
            </a:extLst>
          </p:cNvPr>
          <p:cNvSpPr txBox="1"/>
          <p:nvPr/>
        </p:nvSpPr>
        <p:spPr>
          <a:xfrm>
            <a:off x="924186" y="3244334"/>
            <a:ext cx="7599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We will use a segment length (D) of 2 to 4 seconds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 (</a:t>
            </a:r>
            <a:r>
              <a:rPr lang="en-GB" dirty="0">
                <a:effectLst/>
                <a:hlinkClick r:id="rId2"/>
              </a:rPr>
              <a:t>https://bitmovin.com/mpeg-dash-hls-segment-length/</a:t>
            </a:r>
            <a:r>
              <a:rPr lang="en-GB" dirty="0">
                <a:effectLst/>
              </a:rPr>
              <a:t>)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C06AA6-E718-49BB-AD88-FC02214FA014}"/>
              </a:ext>
            </a:extLst>
          </p:cNvPr>
          <p:cNvSpPr txBox="1"/>
          <p:nvPr/>
        </p:nvSpPr>
        <p:spPr>
          <a:xfrm>
            <a:off x="924186" y="969815"/>
            <a:ext cx="7540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SU (single user) prediction uses a simplified NG without the index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The simplified Navigation Graph for clients is defined as Gc = (S, </a:t>
            </a:r>
            <a:r>
              <a:rPr lang="en-GB" dirty="0" err="1"/>
              <a:t>Ec</a:t>
            </a:r>
            <a:r>
              <a:rPr lang="en-GB" dirty="0"/>
              <a:t>) where the set S consists of sets of visible tiles s and </a:t>
            </a:r>
            <a:r>
              <a:rPr lang="en-GB" dirty="0" err="1"/>
              <a:t>Ec</a:t>
            </a:r>
            <a:r>
              <a:rPr lang="en-GB" dirty="0"/>
              <a:t> is the matrix of probabilities of all edges</a:t>
            </a:r>
          </a:p>
        </p:txBody>
      </p:sp>
    </p:spTree>
    <p:extLst>
      <p:ext uri="{BB962C8B-B14F-4D97-AF65-F5344CB8AC3E}">
        <p14:creationId xmlns:p14="http://schemas.microsoft.com/office/powerpoint/2010/main" val="27020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AAB232-C825-4F75-B93A-02D9CB85D1E6}"/>
              </a:ext>
            </a:extLst>
          </p:cNvPr>
          <p:cNvSpPr txBox="1"/>
          <p:nvPr/>
        </p:nvSpPr>
        <p:spPr>
          <a:xfrm>
            <a:off x="924187" y="1305341"/>
            <a:ext cx="1034362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Video + paper Suzan mentioned (</a:t>
            </a:r>
            <a:r>
              <a:rPr lang="en-GB" dirty="0">
                <a:hlinkClick r:id="rId2"/>
              </a:rPr>
              <a:t>360_icccn20.pdf (ucr.edu)</a:t>
            </a:r>
            <a:r>
              <a:rPr lang="en-GB" dirty="0"/>
              <a:t>)</a:t>
            </a:r>
          </a:p>
          <a:p>
            <a:pPr marL="285750" indent="-285750">
              <a:buFontTx/>
              <a:buChar char="-"/>
            </a:pPr>
            <a:r>
              <a:rPr lang="en-GB" dirty="0"/>
              <a:t>Time differencing when making NGs?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Horizontal movement is way more common than vertical (which confirms our observations)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Ridge regression is the best according to them, but in NG paper, it specifically mentions better performance than regression techniques (really promising!)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Less movement means better prediction, can we prove that a simpler NG leads to better predictions as well?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User-based customization (adding viewing behaviour to the prediction) helped more than video-based customization (using saliency/heatmaps).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This confirms the results mentioned in NG paper: Combining SU (single user) and CU (cross-user) is the most accurate</a:t>
            </a:r>
          </a:p>
        </p:txBody>
      </p:sp>
    </p:spTree>
    <p:extLst>
      <p:ext uri="{BB962C8B-B14F-4D97-AF65-F5344CB8AC3E}">
        <p14:creationId xmlns:p14="http://schemas.microsoft.com/office/powerpoint/2010/main" val="1776753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138EE2-F5D9-42DD-82DD-397D9432B58E}"/>
              </a:ext>
            </a:extLst>
          </p:cNvPr>
          <p:cNvSpPr txBox="1"/>
          <p:nvPr/>
        </p:nvSpPr>
        <p:spPr>
          <a:xfrm>
            <a:off x="2569477" y="1827556"/>
            <a:ext cx="705304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indegree/outdegree (</a:t>
            </a:r>
            <a:r>
              <a:rPr lang="en-GB" dirty="0">
                <a:hlinkClick r:id="rId2"/>
              </a:rPr>
              <a:t>source</a:t>
            </a:r>
            <a:r>
              <a:rPr lang="en-GB" dirty="0"/>
              <a:t>) (edges in and out)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Magnetic Laplacian of directed graphs through KPM (</a:t>
            </a:r>
            <a:r>
              <a:rPr lang="en-GB" dirty="0">
                <a:hlinkClick r:id="rId3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4"/>
              </a:rPr>
              <a:t>source</a:t>
            </a:r>
            <a:r>
              <a:rPr lang="en-GB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Spectral density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Chebyshev expansion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Stochastic trace estimator            </a:t>
            </a:r>
          </a:p>
          <a:p>
            <a:pPr marL="1200150" lvl="2" indent="-285750">
              <a:buFontTx/>
              <a:buChar char="-"/>
            </a:pPr>
            <a:r>
              <a:rPr lang="en-GB" dirty="0"/>
              <a:t>Kernel smoothing 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Entropy       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Estrada index    </a:t>
            </a:r>
          </a:p>
          <a:p>
            <a:pPr marL="285750" indent="-285750">
              <a:buFontTx/>
              <a:buChar char="-"/>
            </a:pPr>
            <a:r>
              <a:rPr lang="en-GB" dirty="0"/>
              <a:t>Visual analysis (</a:t>
            </a:r>
            <a:r>
              <a:rPr lang="en-GB" dirty="0">
                <a:hlinkClick r:id="rId5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6"/>
              </a:rPr>
              <a:t>source</a:t>
            </a:r>
            <a:r>
              <a:rPr lang="en-GB" dirty="0"/>
              <a:t>) </a:t>
            </a:r>
          </a:p>
          <a:p>
            <a:pPr marL="285750" indent="-285750">
              <a:buFontTx/>
              <a:buChar char="-"/>
            </a:pPr>
            <a:r>
              <a:rPr lang="en-GB" dirty="0"/>
              <a:t>Using Markov chain on graphs (</a:t>
            </a:r>
            <a:r>
              <a:rPr lang="en-GB" dirty="0">
                <a:hlinkClick r:id="rId7"/>
              </a:rPr>
              <a:t>source</a:t>
            </a:r>
            <a:r>
              <a:rPr lang="en-GB" dirty="0"/>
              <a:t>) (</a:t>
            </a:r>
            <a:r>
              <a:rPr lang="en-GB" dirty="0">
                <a:hlinkClick r:id="rId8"/>
              </a:rPr>
              <a:t>source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3894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E0E9A8-BCF5-47E9-A90A-A196EA18501F}"/>
              </a:ext>
            </a:extLst>
          </p:cNvPr>
          <p:cNvSpPr txBox="1"/>
          <p:nvPr/>
        </p:nvSpPr>
        <p:spPr>
          <a:xfrm>
            <a:off x="2966906" y="2767280"/>
            <a:ext cx="62581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 err="1"/>
              <a:t>Romas’s</a:t>
            </a:r>
            <a:r>
              <a:rPr lang="en-GB" sz="8000" dirty="0"/>
              <a:t> stuff</a:t>
            </a:r>
          </a:p>
        </p:txBody>
      </p:sp>
    </p:spTree>
    <p:extLst>
      <p:ext uri="{BB962C8B-B14F-4D97-AF65-F5344CB8AC3E}">
        <p14:creationId xmlns:p14="http://schemas.microsoft.com/office/powerpoint/2010/main" val="1046256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712529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943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375500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160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64360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4378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34899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732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C91019-7DFC-4FC7-835B-AD7208D59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3" t="1590" r="1054"/>
          <a:stretch/>
        </p:blipFill>
        <p:spPr>
          <a:xfrm>
            <a:off x="534099" y="54528"/>
            <a:ext cx="11123802" cy="67489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0044E6-BEEB-4FA9-9C88-8824C77F9516}"/>
              </a:ext>
            </a:extLst>
          </p:cNvPr>
          <p:cNvSpPr/>
          <p:nvPr/>
        </p:nvSpPr>
        <p:spPr>
          <a:xfrm>
            <a:off x="450209" y="2038525"/>
            <a:ext cx="11291581" cy="427839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D976F5-3F1E-43FC-B901-54461B8C3B47}"/>
              </a:ext>
            </a:extLst>
          </p:cNvPr>
          <p:cNvSpPr/>
          <p:nvPr/>
        </p:nvSpPr>
        <p:spPr>
          <a:xfrm>
            <a:off x="450208" y="2608976"/>
            <a:ext cx="11291581" cy="285227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341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711775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850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50191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8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82CD7D-E9AE-4612-AB6F-7CB350F90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8481" r="34289"/>
          <a:stretch/>
        </p:blipFill>
        <p:spPr>
          <a:xfrm>
            <a:off x="2541864" y="1776984"/>
            <a:ext cx="8011486" cy="4382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72B45F-5B6C-4862-B2F0-9827444F6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864" y="2501904"/>
            <a:ext cx="8992855" cy="4382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4EDF1D-1D0D-4E2C-9E26-28317DCDA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864" y="1048472"/>
            <a:ext cx="8926171" cy="447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5ABB87-410B-4A8E-B6BD-F5BFD90D0647}"/>
              </a:ext>
            </a:extLst>
          </p:cNvPr>
          <p:cNvSpPr txBox="1"/>
          <p:nvPr/>
        </p:nvSpPr>
        <p:spPr>
          <a:xfrm>
            <a:off x="1342237" y="448349"/>
            <a:ext cx="768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https://dl-acm-org.ezproxy2.utwente.nl/doi/10.1145/3083187.3083210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26239D-A152-42B7-8DF2-6AC829E0F227}"/>
              </a:ext>
            </a:extLst>
          </p:cNvPr>
          <p:cNvCxnSpPr/>
          <p:nvPr/>
        </p:nvCxnSpPr>
        <p:spPr>
          <a:xfrm>
            <a:off x="0" y="3252831"/>
            <a:ext cx="12192000" cy="0"/>
          </a:xfrm>
          <a:prstGeom prst="lin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1321542" y="3412127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6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8995" y="4556679"/>
            <a:ext cx="2534004" cy="94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E0AD1AE-FF5E-4C04-B121-4FCA49A4AD6A}"/>
              </a:ext>
            </a:extLst>
          </p:cNvPr>
          <p:cNvSpPr txBox="1"/>
          <p:nvPr/>
        </p:nvSpPr>
        <p:spPr>
          <a:xfrm>
            <a:off x="260058" y="197264"/>
            <a:ext cx="2164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18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5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Unit-quaternion</a:t>
            </a:r>
          </a:p>
          <a:p>
            <a:pPr marL="285750" indent="-285750">
              <a:buFontTx/>
              <a:buChar char="-"/>
            </a:pPr>
            <a:r>
              <a:rPr lang="en-GB" dirty="0"/>
              <a:t>X/Y/Z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42612" y="3414723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1304763" y="3681533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8"/>
              </a:rPr>
              <a:t>https://ieeexplore-ieee-org.ezproxy2.utwente.nl/abstract/document/8019351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C4DC29-4876-43D9-BD59-AC7CF811639F}"/>
              </a:ext>
            </a:extLst>
          </p:cNvPr>
          <p:cNvSpPr txBox="1"/>
          <p:nvPr/>
        </p:nvSpPr>
        <p:spPr>
          <a:xfrm>
            <a:off x="1342237" y="205965"/>
            <a:ext cx="6503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9"/>
              </a:rPr>
              <a:t>https://dl-acm-org.ezproxy2.utwente.nl/do/10.1145/3192423/abs/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9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12641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885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5360D1C-114F-4204-9196-E33F0C85CC57}"/>
              </a:ext>
            </a:extLst>
          </p:cNvPr>
          <p:cNvSpPr txBox="1"/>
          <p:nvPr/>
        </p:nvSpPr>
        <p:spPr>
          <a:xfrm>
            <a:off x="2789616" y="1977610"/>
            <a:ext cx="4572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https://github.com/Archer-Tatsu/head-tracking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A25882-4C13-4BE1-BCDF-A210EF327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848" y="2972611"/>
            <a:ext cx="2534004" cy="943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4E43332-F041-4E56-841B-0B2D0951BAEC}"/>
              </a:ext>
            </a:extLst>
          </p:cNvPr>
          <p:cNvSpPr txBox="1"/>
          <p:nvPr/>
        </p:nvSpPr>
        <p:spPr>
          <a:xfrm>
            <a:off x="1610686" y="1980206"/>
            <a:ext cx="23992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Data set:</a:t>
            </a:r>
          </a:p>
          <a:p>
            <a:pPr marL="285750" indent="-285750">
              <a:buFontTx/>
              <a:buChar char="-"/>
            </a:pPr>
            <a:r>
              <a:rPr lang="en-GB" dirty="0"/>
              <a:t>Paper: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40 participants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48 videos</a:t>
            </a:r>
          </a:p>
          <a:p>
            <a:pPr marL="285750" indent="-285750">
              <a:buFontTx/>
              <a:buChar char="-"/>
            </a:pPr>
            <a:r>
              <a:rPr lang="en-GB" dirty="0"/>
              <a:t>8 categories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Latitude/longitude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E4A76D-767A-4413-AB03-B74601804281}"/>
              </a:ext>
            </a:extLst>
          </p:cNvPr>
          <p:cNvSpPr txBox="1"/>
          <p:nvPr/>
        </p:nvSpPr>
        <p:spPr>
          <a:xfrm>
            <a:off x="2772837" y="2247016"/>
            <a:ext cx="75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https://ieeexplore-ieee-org.ezproxy2.utwente.nl/abstract/document/8019351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270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lp_fixed">
            <a:hlinkClick r:id="" action="ppaction://media"/>
            <a:extLst>
              <a:ext uri="{FF2B5EF4-FFF2-40B4-BE49-F238E27FC236}">
                <a16:creationId xmlns:a16="http://schemas.microsoft.com/office/drawing/2014/main" id="{84E8598E-20E1-41DB-9466-0B45D324C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5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FD94EECD-0D9F-4A73-B289-13671BD91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07" y="1363475"/>
            <a:ext cx="7121906" cy="41310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EEDF4-4B90-4DC3-ACC1-39BE5F2E7E01}"/>
              </a:ext>
            </a:extLst>
          </p:cNvPr>
          <p:cNvSpPr txBox="1"/>
          <p:nvPr/>
        </p:nvSpPr>
        <p:spPr>
          <a:xfrm>
            <a:off x="404787" y="1720840"/>
            <a:ext cx="3984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Tiling and segment length is up to us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Navigation graph is about view transitions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View: union of viewports within one segment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Nodes: {Set of Tiles, Segment index}</a:t>
            </a:r>
          </a:p>
          <a:p>
            <a:pPr marL="285750" indent="-285750">
              <a:buFontTx/>
              <a:buChar char="-"/>
            </a:pPr>
            <a:r>
              <a:rPr lang="en-GB" dirty="0"/>
              <a:t>Edges: {Weight function (probability of from one node to the next)}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47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3685F13-5D20-4624-983E-50F2B7D63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686568"/>
              </p:ext>
            </p:extLst>
          </p:nvPr>
        </p:nvGraphicFramePr>
        <p:xfrm>
          <a:off x="128681" y="500706"/>
          <a:ext cx="11934637" cy="585658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4801680">
                  <a:extLst>
                    <a:ext uri="{9D8B030D-6E8A-4147-A177-3AD203B41FA5}">
                      <a16:colId xmlns:a16="http://schemas.microsoft.com/office/drawing/2014/main" val="2479511354"/>
                    </a:ext>
                  </a:extLst>
                </a:gridCol>
                <a:gridCol w="652780">
                  <a:extLst>
                    <a:ext uri="{9D8B030D-6E8A-4147-A177-3AD203B41FA5}">
                      <a16:colId xmlns:a16="http://schemas.microsoft.com/office/drawing/2014/main" val="2589659775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44341079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659383193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60850063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59794672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035087264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1547985890"/>
                    </a:ext>
                  </a:extLst>
                </a:gridCol>
                <a:gridCol w="305118">
                  <a:extLst>
                    <a:ext uri="{9D8B030D-6E8A-4147-A177-3AD203B41FA5}">
                      <a16:colId xmlns:a16="http://schemas.microsoft.com/office/drawing/2014/main" val="787143369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3800336007"/>
                    </a:ext>
                  </a:extLst>
                </a:gridCol>
                <a:gridCol w="559118">
                  <a:extLst>
                    <a:ext uri="{9D8B030D-6E8A-4147-A177-3AD203B41FA5}">
                      <a16:colId xmlns:a16="http://schemas.microsoft.com/office/drawing/2014/main" val="702229265"/>
                    </a:ext>
                  </a:extLst>
                </a:gridCol>
                <a:gridCol w="768668">
                  <a:extLst>
                    <a:ext uri="{9D8B030D-6E8A-4147-A177-3AD203B41FA5}">
                      <a16:colId xmlns:a16="http://schemas.microsoft.com/office/drawing/2014/main" val="1138383214"/>
                    </a:ext>
                  </a:extLst>
                </a:gridCol>
                <a:gridCol w="723897">
                  <a:extLst>
                    <a:ext uri="{9D8B030D-6E8A-4147-A177-3AD203B41FA5}">
                      <a16:colId xmlns:a16="http://schemas.microsoft.com/office/drawing/2014/main" val="398901163"/>
                    </a:ext>
                  </a:extLst>
                </a:gridCol>
              </a:tblGrid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395953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Research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6-11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3767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1: Finding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305483"/>
                  </a:ext>
                </a:extLst>
              </a:tr>
              <a:tr h="361114">
                <a:tc>
                  <a:txBody>
                    <a:bodyPr/>
                    <a:lstStyle/>
                    <a:p>
                      <a:r>
                        <a:rPr lang="en-GB" dirty="0"/>
                        <a:t>RQ 1: Generating a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642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Research mathematical foundation of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16091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Develop Python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47399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2: Test and validate the NG generation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3658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Literature review on Markov Chains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88085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[Deadline] Draft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11-12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54086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Develop Python visualization tool for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11385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RQ 3: Characterize 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4460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Combine RQs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587454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MQ: Conclude MQ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03879"/>
                  </a:ext>
                </a:extLst>
              </a:tr>
              <a:tr h="366129">
                <a:tc>
                  <a:txBody>
                    <a:bodyPr/>
                    <a:lstStyle/>
                    <a:p>
                      <a:r>
                        <a:rPr lang="en-GB" dirty="0"/>
                        <a:t>Proofread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521591"/>
                  </a:ext>
                </a:extLst>
              </a:tr>
              <a:tr h="354694">
                <a:tc>
                  <a:txBody>
                    <a:bodyPr/>
                    <a:lstStyle/>
                    <a:p>
                      <a:r>
                        <a:rPr lang="en-GB" dirty="0"/>
                        <a:t>[Deadline] Final 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22-01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0939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[Deadline]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29-01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4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15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72FE9A58-3011-4304-B6C7-078041E6E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061" y="-186538"/>
            <a:ext cx="12192000" cy="63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14749D-072F-46F6-A954-39BA5624BC00}"/>
              </a:ext>
            </a:extLst>
          </p:cNvPr>
          <p:cNvSpPr txBox="1"/>
          <p:nvPr/>
        </p:nvSpPr>
        <p:spPr>
          <a:xfrm>
            <a:off x="260059" y="6308521"/>
            <a:ext cx="1193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Source: </a:t>
            </a:r>
            <a:r>
              <a:rPr lang="en-GB" sz="1600" dirty="0">
                <a:hlinkClick r:id="rId3"/>
              </a:rPr>
              <a:t>Art of Directional Drilling: UTM COORDINATE SYSTEM (UNIVERSAL TRANSVERSE MERCATOR) (directionaldrillingart.blogspot.com)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043838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1499</Words>
  <Application>Microsoft Office PowerPoint</Application>
  <PresentationFormat>Widescreen</PresentationFormat>
  <Paragraphs>385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van der Kuil</dc:creator>
  <cp:lastModifiedBy>Timo van der Kuil</cp:lastModifiedBy>
  <cp:revision>4</cp:revision>
  <dcterms:created xsi:type="dcterms:W3CDTF">2020-11-11T14:19:55Z</dcterms:created>
  <dcterms:modified xsi:type="dcterms:W3CDTF">2020-12-08T21:38:40Z</dcterms:modified>
</cp:coreProperties>
</file>

<file path=docProps/thumbnail.jpeg>
</file>